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0"/>
  </p:notesMasterIdLst>
  <p:handoutMasterIdLst>
    <p:handoutMasterId r:id="rId21"/>
  </p:handoutMasterIdLst>
  <p:sldIdLst>
    <p:sldId id="269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71" r:id="rId13"/>
    <p:sldId id="268" r:id="rId14"/>
    <p:sldId id="267" r:id="rId15"/>
    <p:sldId id="273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FF"/>
    <a:srgbClr val="FFFF00"/>
    <a:srgbClr val="585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1" autoAdjust="0"/>
  </p:normalViewPr>
  <p:slideViewPr>
    <p:cSldViewPr>
      <p:cViewPr varScale="1">
        <p:scale>
          <a:sx n="117" d="100"/>
          <a:sy n="117" d="100"/>
        </p:scale>
        <p:origin x="1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>
            <a:extLst>
              <a:ext uri="{FF2B5EF4-FFF2-40B4-BE49-F238E27FC236}">
                <a16:creationId xmlns:a16="http://schemas.microsoft.com/office/drawing/2014/main" id="{715905A6-10D8-A3B6-233F-092D2352C4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66947" name="Rectangle 3">
            <a:extLst>
              <a:ext uri="{FF2B5EF4-FFF2-40B4-BE49-F238E27FC236}">
                <a16:creationId xmlns:a16="http://schemas.microsoft.com/office/drawing/2014/main" id="{7AFE39E8-E519-E4FB-860A-A54AE711C13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66948" name="Rectangle 4">
            <a:extLst>
              <a:ext uri="{FF2B5EF4-FFF2-40B4-BE49-F238E27FC236}">
                <a16:creationId xmlns:a16="http://schemas.microsoft.com/office/drawing/2014/main" id="{F1EB9588-82DB-0DE2-A5BC-A43BEA5F6D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66949" name="Rectangle 5">
            <a:extLst>
              <a:ext uri="{FF2B5EF4-FFF2-40B4-BE49-F238E27FC236}">
                <a16:creationId xmlns:a16="http://schemas.microsoft.com/office/drawing/2014/main" id="{0D27A78B-8F1B-9D0E-F58C-F1457F333C3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955E40-70BE-4B0A-865C-2B318513F5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7A6B67F3-EED5-6B28-2F7A-E7A7448257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6614BD8D-AB8D-B571-198C-B18BAE51F0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47492" name="Rectangle 4">
            <a:extLst>
              <a:ext uri="{FF2B5EF4-FFF2-40B4-BE49-F238E27FC236}">
                <a16:creationId xmlns:a16="http://schemas.microsoft.com/office/drawing/2014/main" id="{EE753FAB-CD9C-77A9-69A9-364530E74E3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7493" name="Rectangle 5">
            <a:extLst>
              <a:ext uri="{FF2B5EF4-FFF2-40B4-BE49-F238E27FC236}">
                <a16:creationId xmlns:a16="http://schemas.microsoft.com/office/drawing/2014/main" id="{F1DA4A1F-7AE3-634A-F0AF-B2E4EE954D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7494" name="Rectangle 6">
            <a:extLst>
              <a:ext uri="{FF2B5EF4-FFF2-40B4-BE49-F238E27FC236}">
                <a16:creationId xmlns:a16="http://schemas.microsoft.com/office/drawing/2014/main" id="{F905C226-E759-F4D9-8894-BE4C98D092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47495" name="Rectangle 7">
            <a:extLst>
              <a:ext uri="{FF2B5EF4-FFF2-40B4-BE49-F238E27FC236}">
                <a16:creationId xmlns:a16="http://schemas.microsoft.com/office/drawing/2014/main" id="{7973C756-2CA8-8BB0-5FBF-A8BD80D40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312B0D4-2084-48DD-938F-AD6A3EBFC9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550E62-F940-AE4C-DA67-BE9D6B3D0B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3838D-2567-4A37-BBB6-933ED3987D5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71042" name="Rectangle 2">
            <a:extLst>
              <a:ext uri="{FF2B5EF4-FFF2-40B4-BE49-F238E27FC236}">
                <a16:creationId xmlns:a16="http://schemas.microsoft.com/office/drawing/2014/main" id="{D4F3F0D5-2586-624F-20BA-71255DCF9D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>
            <a:extLst>
              <a:ext uri="{FF2B5EF4-FFF2-40B4-BE49-F238E27FC236}">
                <a16:creationId xmlns:a16="http://schemas.microsoft.com/office/drawing/2014/main" id="{1D759F3B-2C52-D854-174E-B38C0A905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3D7BBB-8152-FC9C-A8F5-9DE4C23FF6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3CDCE-F597-4C47-89E9-A425EEA5474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80258" name="Rectangle 2">
            <a:extLst>
              <a:ext uri="{FF2B5EF4-FFF2-40B4-BE49-F238E27FC236}">
                <a16:creationId xmlns:a16="http://schemas.microsoft.com/office/drawing/2014/main" id="{48468A9A-6587-AF09-4430-03D9DC319A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>
            <a:extLst>
              <a:ext uri="{FF2B5EF4-FFF2-40B4-BE49-F238E27FC236}">
                <a16:creationId xmlns:a16="http://schemas.microsoft.com/office/drawing/2014/main" id="{37DAB16C-EAED-34F8-E0B8-86F4D9C57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3721C58-F1EC-8E02-8C8E-19C6A133BB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A5B43-C2F7-45E7-8799-9610C158EE3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81282" name="Rectangle 2">
            <a:extLst>
              <a:ext uri="{FF2B5EF4-FFF2-40B4-BE49-F238E27FC236}">
                <a16:creationId xmlns:a16="http://schemas.microsoft.com/office/drawing/2014/main" id="{756ADB2D-0D5C-A66C-36E9-3EFE779909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3435250D-B8C7-1F97-486B-2C889D2FB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C48013-8915-E2DF-0914-7A4BB0027E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A535E-C419-4F9E-888E-D485815B41C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9648295B-E07C-F187-9C5C-941D4C9DF1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F27CF8CB-48FC-DB12-59BE-23115A7F9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3B4250C-DC2E-24E5-89C7-91FC98F7BB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57B64-1D4A-4879-A739-0A88A3F8FEB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60F5B7CE-9A7C-D8BE-CB1C-08167944E1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852824F7-2ABA-213D-23E9-74AF1E9A1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5CA90B-DE96-6FDF-78AB-EDC8C4A8C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50DB3-C384-44B3-AE6B-39818ABDA8B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3EBE9540-0FC3-B667-5ECC-EEE581E9F7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68D41BF4-0177-71F2-B44D-478516072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2430487-630F-979E-771E-E17B97898D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33AF9-FF69-4AA2-9B09-4250E05BED0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9CC686C1-A202-39B2-737F-B1EC72A7AB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E26E17D9-ECF8-062F-32D3-B0C1EE67B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59B3E3-1D5D-36DF-1B2B-37BD50723A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A249D-515F-441A-8236-F6587156C40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9A4DCF2C-0983-2779-2504-138424B287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AE4A85A1-BD0A-099B-7E9E-D50E46276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862F9C5-F904-D4B0-17A4-A70D46A82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33DE4-AA5B-4E38-96C0-3C78444F440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87426" name="Rectangle 2">
            <a:extLst>
              <a:ext uri="{FF2B5EF4-FFF2-40B4-BE49-F238E27FC236}">
                <a16:creationId xmlns:a16="http://schemas.microsoft.com/office/drawing/2014/main" id="{D76679E7-C644-EF51-8A02-330D593C9B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>
            <a:extLst>
              <a:ext uri="{FF2B5EF4-FFF2-40B4-BE49-F238E27FC236}">
                <a16:creationId xmlns:a16="http://schemas.microsoft.com/office/drawing/2014/main" id="{4590443D-A788-895F-6F7B-FCAF77316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FF1EBF-A167-4092-B114-F6A8F7B64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DF680-076C-4B9F-9C84-522C182500D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89474" name="Rectangle 2">
            <a:extLst>
              <a:ext uri="{FF2B5EF4-FFF2-40B4-BE49-F238E27FC236}">
                <a16:creationId xmlns:a16="http://schemas.microsoft.com/office/drawing/2014/main" id="{A7038D3E-2AEC-969A-6577-10E1B60606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9475" name="Rectangle 3">
            <a:extLst>
              <a:ext uri="{FF2B5EF4-FFF2-40B4-BE49-F238E27FC236}">
                <a16:creationId xmlns:a16="http://schemas.microsoft.com/office/drawing/2014/main" id="{D66C7605-4E8D-8F3B-FA51-CCED86B16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F5EC96-D32C-1B33-D93D-98FE813DF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420C9-849B-437A-BC21-6B6E36A3464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72066" name="Rectangle 2">
            <a:extLst>
              <a:ext uri="{FF2B5EF4-FFF2-40B4-BE49-F238E27FC236}">
                <a16:creationId xmlns:a16="http://schemas.microsoft.com/office/drawing/2014/main" id="{6F570CFC-D723-5B5A-84D2-46A9383AD3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29968E88-B928-E565-CA6E-1594D9A3D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81C3BC3-8424-4AD9-92D0-779D352C5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5C193-B074-400B-A9A2-8AAC53D69B8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73090" name="Rectangle 2">
            <a:extLst>
              <a:ext uri="{FF2B5EF4-FFF2-40B4-BE49-F238E27FC236}">
                <a16:creationId xmlns:a16="http://schemas.microsoft.com/office/drawing/2014/main" id="{2319807E-AFB3-92F4-9041-C44EC0146B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94304DF9-4599-F304-CE63-2D791575F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6F94ED-45C5-9A70-3F85-B95759D48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BF34A-71F4-432B-A642-57299658FAC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8768783C-19B7-C532-09EA-00A24662CD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C36472F1-6EC1-8419-41FA-0D5274B99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16C0E6-1B9B-B1F6-A068-5387297A40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14904-3977-49D9-8C25-0F77B927924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2C840BBE-B3E9-6B96-6E03-A6B7F0542D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5D7D134D-6A94-09CE-CEAB-E1CD9A1A0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7114EA5-A0FE-E69C-5E55-7F77F3984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4FBA9-D4F3-4199-94C9-B307296D0E0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52D73590-7AF4-6118-A652-512B82566E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F90E83EF-1BF7-FE96-1D0A-34BCA26B1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68EF28-6922-E2A1-1A95-B0601A484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6A7BB-1DD4-4184-A280-8454B32126F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9372C935-E349-2814-0CC1-D43F391A10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55CBBDA0-5484-3298-D36D-351C44CB7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418DAC-AB28-53F7-E1D9-1D2E96997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77A3A-1106-48C1-B5A2-D87A7EE957E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id="{09169A7C-0069-12D2-5B44-F4FB7A80F6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F4836651-527A-BFD5-F8F4-840D25F5C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02F8C8-403E-5D8E-3A93-39FE414FF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A54EC-252A-4BA0-A410-F6E5F03C8DC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79234" name="Rectangle 2">
            <a:extLst>
              <a:ext uri="{FF2B5EF4-FFF2-40B4-BE49-F238E27FC236}">
                <a16:creationId xmlns:a16="http://schemas.microsoft.com/office/drawing/2014/main" id="{31557877-C402-2F35-299A-28FC99780F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>
            <a:extLst>
              <a:ext uri="{FF2B5EF4-FFF2-40B4-BE49-F238E27FC236}">
                <a16:creationId xmlns:a16="http://schemas.microsoft.com/office/drawing/2014/main" id="{7C6DAD81-9417-0D7B-9438-5BEB431DD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442" name="Group 2">
            <a:extLst>
              <a:ext uri="{FF2B5EF4-FFF2-40B4-BE49-F238E27FC236}">
                <a16:creationId xmlns:a16="http://schemas.microsoft.com/office/drawing/2014/main" id="{455CF2B5-F1A9-B410-3CD5-C15FF437A5CB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45443" name="Freeform 3">
              <a:extLst>
                <a:ext uri="{FF2B5EF4-FFF2-40B4-BE49-F238E27FC236}">
                  <a16:creationId xmlns:a16="http://schemas.microsoft.com/office/drawing/2014/main" id="{49FAC47D-71B5-FAF2-7FAC-525E1F9E18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44" name="Freeform 4">
              <a:extLst>
                <a:ext uri="{FF2B5EF4-FFF2-40B4-BE49-F238E27FC236}">
                  <a16:creationId xmlns:a16="http://schemas.microsoft.com/office/drawing/2014/main" id="{7E9267D2-CFBD-E944-BA01-1EFD54A244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5445" name="Freeform 5">
            <a:extLst>
              <a:ext uri="{FF2B5EF4-FFF2-40B4-BE49-F238E27FC236}">
                <a16:creationId xmlns:a16="http://schemas.microsoft.com/office/drawing/2014/main" id="{72B48E1F-AF4B-55AF-C407-0B8C0DB6AF30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45446" name="Group 6">
            <a:extLst>
              <a:ext uri="{FF2B5EF4-FFF2-40B4-BE49-F238E27FC236}">
                <a16:creationId xmlns:a16="http://schemas.microsoft.com/office/drawing/2014/main" id="{66B95423-77A4-CE5D-1F6F-175D2AE934D2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445447" name="Freeform 7">
              <a:extLst>
                <a:ext uri="{FF2B5EF4-FFF2-40B4-BE49-F238E27FC236}">
                  <a16:creationId xmlns:a16="http://schemas.microsoft.com/office/drawing/2014/main" id="{2D884499-3F66-6734-D50C-68611FFB239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5448" name="Group 8">
              <a:extLst>
                <a:ext uri="{FF2B5EF4-FFF2-40B4-BE49-F238E27FC236}">
                  <a16:creationId xmlns:a16="http://schemas.microsoft.com/office/drawing/2014/main" id="{55738BCE-FF23-3025-28F3-514D6554ED5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45449" name="Freeform 9">
                <a:extLst>
                  <a:ext uri="{FF2B5EF4-FFF2-40B4-BE49-F238E27FC236}">
                    <a16:creationId xmlns:a16="http://schemas.microsoft.com/office/drawing/2014/main" id="{19F52A6F-727B-1BF5-B679-9C3212CD03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0" name="Freeform 10">
                <a:extLst>
                  <a:ext uri="{FF2B5EF4-FFF2-40B4-BE49-F238E27FC236}">
                    <a16:creationId xmlns:a16="http://schemas.microsoft.com/office/drawing/2014/main" id="{D1804F62-14FA-5C0B-E4FE-A4F5E87FADB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1" name="Freeform 11">
                <a:extLst>
                  <a:ext uri="{FF2B5EF4-FFF2-40B4-BE49-F238E27FC236}">
                    <a16:creationId xmlns:a16="http://schemas.microsoft.com/office/drawing/2014/main" id="{78408EBF-CD2B-97BB-7558-CBCF7CDF4B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2" name="Freeform 12">
                <a:extLst>
                  <a:ext uri="{FF2B5EF4-FFF2-40B4-BE49-F238E27FC236}">
                    <a16:creationId xmlns:a16="http://schemas.microsoft.com/office/drawing/2014/main" id="{A6F1EA08-3DB1-B32B-1031-7BD3C8E978B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3" name="Freeform 13">
                <a:extLst>
                  <a:ext uri="{FF2B5EF4-FFF2-40B4-BE49-F238E27FC236}">
                    <a16:creationId xmlns:a16="http://schemas.microsoft.com/office/drawing/2014/main" id="{E332154B-6827-BBDC-394D-B0BAC0E3C0A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45454" name="Freeform 14">
              <a:extLst>
                <a:ext uri="{FF2B5EF4-FFF2-40B4-BE49-F238E27FC236}">
                  <a16:creationId xmlns:a16="http://schemas.microsoft.com/office/drawing/2014/main" id="{FE9211C8-0194-72E1-6A5E-E72F858D4EF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5455" name="Group 15">
            <a:extLst>
              <a:ext uri="{FF2B5EF4-FFF2-40B4-BE49-F238E27FC236}">
                <a16:creationId xmlns:a16="http://schemas.microsoft.com/office/drawing/2014/main" id="{7CEC7C72-919F-921B-969B-C4D1FEBDF32F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45456" name="Freeform 16">
              <a:extLst>
                <a:ext uri="{FF2B5EF4-FFF2-40B4-BE49-F238E27FC236}">
                  <a16:creationId xmlns:a16="http://schemas.microsoft.com/office/drawing/2014/main" id="{D1BD4A6A-18D6-418D-A50A-C0B907E518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7" name="Freeform 17">
              <a:extLst>
                <a:ext uri="{FF2B5EF4-FFF2-40B4-BE49-F238E27FC236}">
                  <a16:creationId xmlns:a16="http://schemas.microsoft.com/office/drawing/2014/main" id="{441209A5-87F1-2DB2-6E55-792FF13F0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8" name="Freeform 18">
              <a:extLst>
                <a:ext uri="{FF2B5EF4-FFF2-40B4-BE49-F238E27FC236}">
                  <a16:creationId xmlns:a16="http://schemas.microsoft.com/office/drawing/2014/main" id="{835BCC08-8F75-DFC4-FE78-46AC41DC3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9" name="Freeform 19">
              <a:extLst>
                <a:ext uri="{FF2B5EF4-FFF2-40B4-BE49-F238E27FC236}">
                  <a16:creationId xmlns:a16="http://schemas.microsoft.com/office/drawing/2014/main" id="{B15EE9B8-BB02-E5B9-7527-B0B84BA655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60" name="Freeform 20">
              <a:extLst>
                <a:ext uri="{FF2B5EF4-FFF2-40B4-BE49-F238E27FC236}">
                  <a16:creationId xmlns:a16="http://schemas.microsoft.com/office/drawing/2014/main" id="{059CFCC9-0EF8-1BD7-FC53-B660C9A504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61" name="Freeform 21">
              <a:extLst>
                <a:ext uri="{FF2B5EF4-FFF2-40B4-BE49-F238E27FC236}">
                  <a16:creationId xmlns:a16="http://schemas.microsoft.com/office/drawing/2014/main" id="{852F9A25-60C7-15D9-E511-2B4FE12757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5462" name="Rectangle 22">
            <a:extLst>
              <a:ext uri="{FF2B5EF4-FFF2-40B4-BE49-F238E27FC236}">
                <a16:creationId xmlns:a16="http://schemas.microsoft.com/office/drawing/2014/main" id="{22612226-AD3D-AC00-04E4-CFFCE369E09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45463" name="Rectangle 23">
            <a:extLst>
              <a:ext uri="{FF2B5EF4-FFF2-40B4-BE49-F238E27FC236}">
                <a16:creationId xmlns:a16="http://schemas.microsoft.com/office/drawing/2014/main" id="{2D836420-508A-F992-B8F2-8F471A6959A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45464" name="Rectangle 24">
            <a:extLst>
              <a:ext uri="{FF2B5EF4-FFF2-40B4-BE49-F238E27FC236}">
                <a16:creationId xmlns:a16="http://schemas.microsoft.com/office/drawing/2014/main" id="{E4C0E4E7-4A77-459A-C591-32C0940D748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45465" name="Rectangle 25">
            <a:extLst>
              <a:ext uri="{FF2B5EF4-FFF2-40B4-BE49-F238E27FC236}">
                <a16:creationId xmlns:a16="http://schemas.microsoft.com/office/drawing/2014/main" id="{9211AB6E-7A68-7FAA-6B76-9B72954C6E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7F44C1-2F90-497D-BF89-77A3D22B3C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45466" name="Rectangle 26">
            <a:extLst>
              <a:ext uri="{FF2B5EF4-FFF2-40B4-BE49-F238E27FC236}">
                <a16:creationId xmlns:a16="http://schemas.microsoft.com/office/drawing/2014/main" id="{D158BE1C-83B7-94FE-7161-D60090536E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5BBC-2694-40BD-F7B5-CE3FDE95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224BE-A906-7F64-770A-72CDE1BFF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DFC14-8855-C1E2-3690-881D64C95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B34B7-B4ED-5412-1AA5-341543DA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30AA7-BA19-9BC1-EC5A-1FE8BD70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132C-90F5-472C-A1C6-411AA8E00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95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89250F-B32A-1BAB-26FA-C50A071F0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9038D-3FC9-0E12-AE8D-9A4427F48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FCE92-0670-E0CB-1CE9-BA48361B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8443C-17B6-2929-025B-1C211220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73137-A0FA-E2A9-F78B-0240328D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B9FC7-DFF6-4E6B-A6E3-DA14DB7E0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4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20E4-089C-7EFD-E140-379EADC8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0F53B-8153-1D03-4D32-CCE349C844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0C821-D923-47E4-B58D-0CAA41DD3C1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250946-1E0C-AEED-9DD4-F389B4A2B19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BD709C-A4A0-454D-EEE6-E41F1315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DA8628-6574-F1E2-3851-7F23F52A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EE3640-E72D-C2FF-A5C4-48980AED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D9FA6BA-83E0-4772-B5E9-BDEA5B66D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10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DBD1-F74D-EAF2-4763-AA547885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E66DF-A142-A3DD-4A72-42DFC67FB9C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C7FC2-5891-AD76-F4C3-B871B82DC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45760-CE8C-963D-A3E6-6FA7DB01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6F5FD-4933-A5EF-2962-717C08D7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17C46-BDAD-73C6-7802-6EF3C7E7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BA53A31-7037-40A9-B386-283F035CD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610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7F11-E82C-BEB4-B2FE-21924FA7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4FD77-B872-2155-BB71-DBB544FFA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3884-EFBE-453E-3E01-56A4EB554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3C297-C244-8818-922F-644EE55C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9C8A5-BBD6-307F-3642-66EBC4F2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BE02F-5BE8-25CA-B6D2-D96DFBD8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EAE457-27D4-41D0-9BA3-1160C4EBA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996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26F68-ADCE-3B4B-7D67-E7A6EC0D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8D3E9-E95A-4191-7DD8-8B7AFEEB58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8E03-4CCC-209E-B2EB-80E937FF4C0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742A05-B20E-46D6-B8C4-51D845E97DC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140B0-C39F-234F-5CB8-63741266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E14AC2-8154-64E9-B1BB-DBE9CF98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C11E6-C0CA-881C-C0B5-F96CD883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3A8F61-B104-4A67-ADB3-47F09E2175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154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0857-B806-4F74-438F-E7DD8F6D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571A-D2D3-D7C5-1DF6-9A1AD4A81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2F35E-E813-AE26-2E5C-F0B29DB68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C69A1-02DE-CE7B-4F5F-12052732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52CC5-8BA5-CB30-44B9-7CCB7386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0DE18-F7F5-AE10-27A6-E86CB7BF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A6D6EF-C330-42BD-821D-D99EFA989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27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8395-CF4C-3416-FF8B-8ABFE35A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7F277-7439-0513-284F-782DE7F3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9397C-9153-AF00-1211-4D1C67DD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C59D9-D8F0-279C-0C06-7334E3025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381E6-700A-8B5D-A425-C214FFB6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F3D73-CFEB-472F-83C1-2B7E663BE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82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1C67-CA03-127F-B326-8051EA20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2311B-B585-493F-EBD7-6504AF639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FFFD3-E179-7399-A4F7-62C36EFC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2BA6-F6DE-8F72-7403-54ECFD2F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3765D-A977-E7A1-65F3-4C141700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05354-49F5-4F6E-9B5F-E36A6F56D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8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66C0-333B-C227-990D-DDF10E9B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B55EC-7B58-256F-3B3E-21A96C4DE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3FB30-D6FA-EBC7-3ADA-C55177015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2C567-4E99-73EC-9E60-574D5702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110A0-3877-80CC-AECB-1A248BCE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21880-78AD-6415-7A9C-66990778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0DF56-A7C0-4FCD-8B75-0978EAD10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20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C572-4333-3A34-8C67-2ED282B8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BDE04-22E1-03BF-0CBA-F2DB82A50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18D86-3057-CCF3-C897-799C85B4F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C932F-4A1C-C8FF-4B82-85A9B8448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C7570-F40C-D5DE-19FE-05D67E9FA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05AD5A-DAF6-332F-8888-A7FB4943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6AF44-234B-551F-3D65-35785952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18A44-0F3D-E810-660E-FE481983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49D78-9679-4D52-932F-6C238612F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9D18-0670-B591-F3CA-9A37E164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8BB9A-A21D-8BE0-67AF-ACDD588F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07E5B-1156-AC2A-BF2B-3F372D13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95B09-D7DB-ACD4-A47D-3F3EE97D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F719E-27C7-4620-A06B-2A57020D2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9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D30BA4-8953-95D8-2959-1EBC96C3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ED664-F5FA-EA90-6670-4C217116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1A9FF-CE8A-8EB7-EE7E-68BA1B70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C20F-AB56-4658-96C4-69A3A892F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32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5C69-094C-3203-F0FA-9EB6CA155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0F99B-4D4F-51C1-20B2-22A4D76F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4917E-8601-65FE-CEE2-2E69BC296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6EABE-0B54-616F-5F68-C607E229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34DFF-A9AB-4992-41D8-4F6DDE79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C1A20-2362-1249-B9B2-1BF612A3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DD352-8B4B-459C-B8E6-A86FE4FCA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04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9B67-B811-D90A-F7EA-332D53CD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CC5AF-9FD1-FED3-F476-1BFA280E7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58985-F826-0770-DDE2-AF789C0EB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3FE58-A7AC-10EA-43C0-D794D344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6AE94-C718-60B2-D0BE-E68F9047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B6433-4EC3-5B9B-BB3E-E1807B94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11BC0-E4C5-41BB-AFED-17FEF5EA1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63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418" name="Group 2">
            <a:extLst>
              <a:ext uri="{FF2B5EF4-FFF2-40B4-BE49-F238E27FC236}">
                <a16:creationId xmlns:a16="http://schemas.microsoft.com/office/drawing/2014/main" id="{16E11ACD-09FD-667A-E0EB-29B3282506F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44419" name="Freeform 3">
              <a:extLst>
                <a:ext uri="{FF2B5EF4-FFF2-40B4-BE49-F238E27FC236}">
                  <a16:creationId xmlns:a16="http://schemas.microsoft.com/office/drawing/2014/main" id="{ED17E110-FEA1-059E-694C-553993084C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4420" name="Freeform 4">
              <a:extLst>
                <a:ext uri="{FF2B5EF4-FFF2-40B4-BE49-F238E27FC236}">
                  <a16:creationId xmlns:a16="http://schemas.microsoft.com/office/drawing/2014/main" id="{25B12017-29EC-13DE-9A03-39E280C836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4421" name="Freeform 5">
            <a:extLst>
              <a:ext uri="{FF2B5EF4-FFF2-40B4-BE49-F238E27FC236}">
                <a16:creationId xmlns:a16="http://schemas.microsoft.com/office/drawing/2014/main" id="{7E955E7A-436E-1D2B-0D71-AF1E9F1DBF4F}"/>
              </a:ext>
            </a:extLst>
          </p:cNvPr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44422" name="Group 6">
            <a:extLst>
              <a:ext uri="{FF2B5EF4-FFF2-40B4-BE49-F238E27FC236}">
                <a16:creationId xmlns:a16="http://schemas.microsoft.com/office/drawing/2014/main" id="{946A4EE6-312B-EB7E-D78E-B78308A3053D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44423" name="Freeform 7">
              <a:extLst>
                <a:ext uri="{FF2B5EF4-FFF2-40B4-BE49-F238E27FC236}">
                  <a16:creationId xmlns:a16="http://schemas.microsoft.com/office/drawing/2014/main" id="{12A5A399-47BE-65AA-3AB9-9E0670BCEF7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4424" name="Group 8">
              <a:extLst>
                <a:ext uri="{FF2B5EF4-FFF2-40B4-BE49-F238E27FC236}">
                  <a16:creationId xmlns:a16="http://schemas.microsoft.com/office/drawing/2014/main" id="{42698BD7-6837-AE59-C912-84D3EAED048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44425" name="Freeform 9">
                <a:extLst>
                  <a:ext uri="{FF2B5EF4-FFF2-40B4-BE49-F238E27FC236}">
                    <a16:creationId xmlns:a16="http://schemas.microsoft.com/office/drawing/2014/main" id="{2BC2A469-94C3-D184-A4B5-9800B221280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4426" name="Freeform 10">
                <a:extLst>
                  <a:ext uri="{FF2B5EF4-FFF2-40B4-BE49-F238E27FC236}">
                    <a16:creationId xmlns:a16="http://schemas.microsoft.com/office/drawing/2014/main" id="{3FAE02DB-FA2E-FFC4-CDB4-91A276ECC36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4427" name="Freeform 11">
                <a:extLst>
                  <a:ext uri="{FF2B5EF4-FFF2-40B4-BE49-F238E27FC236}">
                    <a16:creationId xmlns:a16="http://schemas.microsoft.com/office/drawing/2014/main" id="{47722A9B-47F4-1741-0AE2-10323BD652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4428" name="Freeform 12">
                <a:extLst>
                  <a:ext uri="{FF2B5EF4-FFF2-40B4-BE49-F238E27FC236}">
                    <a16:creationId xmlns:a16="http://schemas.microsoft.com/office/drawing/2014/main" id="{D26B3AE9-12FE-5ACA-2860-C0331B0D0D1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4429" name="Freeform 13">
                <a:extLst>
                  <a:ext uri="{FF2B5EF4-FFF2-40B4-BE49-F238E27FC236}">
                    <a16:creationId xmlns:a16="http://schemas.microsoft.com/office/drawing/2014/main" id="{2B71C886-F379-B89B-A12B-10F363BDA2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44430" name="Freeform 14">
              <a:extLst>
                <a:ext uri="{FF2B5EF4-FFF2-40B4-BE49-F238E27FC236}">
                  <a16:creationId xmlns:a16="http://schemas.microsoft.com/office/drawing/2014/main" id="{852F1785-1346-DE90-9EA1-CCCB1615033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4431" name="Group 15">
            <a:extLst>
              <a:ext uri="{FF2B5EF4-FFF2-40B4-BE49-F238E27FC236}">
                <a16:creationId xmlns:a16="http://schemas.microsoft.com/office/drawing/2014/main" id="{301D8EAD-0538-8B02-D977-B5319D10EA25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44432" name="Freeform 16">
              <a:extLst>
                <a:ext uri="{FF2B5EF4-FFF2-40B4-BE49-F238E27FC236}">
                  <a16:creationId xmlns:a16="http://schemas.microsoft.com/office/drawing/2014/main" id="{B30CF59A-EC12-C732-4221-607A9E2E2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4433" name="Freeform 17">
              <a:extLst>
                <a:ext uri="{FF2B5EF4-FFF2-40B4-BE49-F238E27FC236}">
                  <a16:creationId xmlns:a16="http://schemas.microsoft.com/office/drawing/2014/main" id="{8E42B161-B5F2-70C0-D3CB-22B07FC8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4434" name="Freeform 18">
              <a:extLst>
                <a:ext uri="{FF2B5EF4-FFF2-40B4-BE49-F238E27FC236}">
                  <a16:creationId xmlns:a16="http://schemas.microsoft.com/office/drawing/2014/main" id="{C6A66036-9BAE-673F-A0F4-554B9F3D9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4435" name="Freeform 19">
              <a:extLst>
                <a:ext uri="{FF2B5EF4-FFF2-40B4-BE49-F238E27FC236}">
                  <a16:creationId xmlns:a16="http://schemas.microsoft.com/office/drawing/2014/main" id="{63778D7B-CCC5-04A4-BDCE-689AE669E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4436" name="Freeform 20">
              <a:extLst>
                <a:ext uri="{FF2B5EF4-FFF2-40B4-BE49-F238E27FC236}">
                  <a16:creationId xmlns:a16="http://schemas.microsoft.com/office/drawing/2014/main" id="{3C1D0817-F347-1751-08AB-12C087F22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4437" name="Freeform 21">
              <a:extLst>
                <a:ext uri="{FF2B5EF4-FFF2-40B4-BE49-F238E27FC236}">
                  <a16:creationId xmlns:a16="http://schemas.microsoft.com/office/drawing/2014/main" id="{74C9BE91-D93F-2057-3E3A-2D4C77169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4438" name="Rectangle 22">
            <a:extLst>
              <a:ext uri="{FF2B5EF4-FFF2-40B4-BE49-F238E27FC236}">
                <a16:creationId xmlns:a16="http://schemas.microsoft.com/office/drawing/2014/main" id="{00652CFC-2BED-D1E5-FB6A-437A9329F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44439" name="Rectangle 23">
            <a:extLst>
              <a:ext uri="{FF2B5EF4-FFF2-40B4-BE49-F238E27FC236}">
                <a16:creationId xmlns:a16="http://schemas.microsoft.com/office/drawing/2014/main" id="{67B825C1-DA8B-558F-5306-BDC0C5DD3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4440" name="Rectangle 24">
            <a:extLst>
              <a:ext uri="{FF2B5EF4-FFF2-40B4-BE49-F238E27FC236}">
                <a16:creationId xmlns:a16="http://schemas.microsoft.com/office/drawing/2014/main" id="{8B66F01A-993D-B699-2873-0BBE29622F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44441" name="Rectangle 25">
            <a:extLst>
              <a:ext uri="{FF2B5EF4-FFF2-40B4-BE49-F238E27FC236}">
                <a16:creationId xmlns:a16="http://schemas.microsoft.com/office/drawing/2014/main" id="{AF4EC018-16A9-91F8-5A02-6A797C07D6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44442" name="Rectangle 26">
            <a:extLst>
              <a:ext uri="{FF2B5EF4-FFF2-40B4-BE49-F238E27FC236}">
                <a16:creationId xmlns:a16="http://schemas.microsoft.com/office/drawing/2014/main" id="{A0CFFD07-BAC3-9853-84E5-B412B69C3E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E7A0061-A5A9-46AD-83D4-48BFDBA90C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7" name="Rectangle 5">
            <a:extLst>
              <a:ext uri="{FF2B5EF4-FFF2-40B4-BE49-F238E27FC236}">
                <a16:creationId xmlns:a16="http://schemas.microsoft.com/office/drawing/2014/main" id="{19F635E5-4EA1-ADD9-DE98-DF27AED52A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/>
              <a:t>Earth Materials – Geology</a:t>
            </a:r>
            <a:br>
              <a:rPr lang="en-US" altLang="en-US" sz="4000"/>
            </a:br>
            <a:r>
              <a:rPr lang="en-US" altLang="en-US" sz="4000"/>
              <a:t>Plate tectonics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448518" name="Rectangle 6">
            <a:extLst>
              <a:ext uri="{FF2B5EF4-FFF2-40B4-BE49-F238E27FC236}">
                <a16:creationId xmlns:a16="http://schemas.microsoft.com/office/drawing/2014/main" id="{293620E4-141A-363E-09E8-12BE1278F8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Why have all the mountains not worn away by 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7" grpId="0"/>
      <p:bldP spid="44851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>
            <a:extLst>
              <a:ext uri="{FF2B5EF4-FFF2-40B4-BE49-F238E27FC236}">
                <a16:creationId xmlns:a16="http://schemas.microsoft.com/office/drawing/2014/main" id="{76B20FD0-E048-189B-08D0-B581BF223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Tectonic plates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>
            <a:extLst>
              <a:ext uri="{FF2B5EF4-FFF2-40B4-BE49-F238E27FC236}">
                <a16:creationId xmlns:a16="http://schemas.microsoft.com/office/drawing/2014/main" id="{70D19556-B05E-5EA7-9FED-384FAAD95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Evidence</a:t>
            </a:r>
          </a:p>
        </p:txBody>
      </p:sp>
      <p:sp>
        <p:nvSpPr>
          <p:cNvPr id="438278" name="Rectangle 6">
            <a:extLst>
              <a:ext uri="{FF2B5EF4-FFF2-40B4-BE49-F238E27FC236}">
                <a16:creationId xmlns:a16="http://schemas.microsoft.com/office/drawing/2014/main" id="{8CF34ED1-A238-B148-D93B-E5D0AA29CC6D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2800"/>
              <a:t>Same fossils and rocks found in different parts of the world</a:t>
            </a:r>
          </a:p>
          <a:p>
            <a:r>
              <a:rPr lang="en-US" altLang="en-US" sz="2800"/>
              <a:t>Africa and South America look like pieces of a jigsaw</a:t>
            </a:r>
          </a:p>
          <a:p>
            <a:endParaRPr lang="en-US" altLang="en-US" sz="2800"/>
          </a:p>
        </p:txBody>
      </p:sp>
      <p:pic>
        <p:nvPicPr>
          <p:cNvPr id="438281" name="Picture 9">
            <a:extLst>
              <a:ext uri="{FF2B5EF4-FFF2-40B4-BE49-F238E27FC236}">
                <a16:creationId xmlns:a16="http://schemas.microsoft.com/office/drawing/2014/main" id="{35E90E27-8A6B-A85E-BE3B-8BDEA84C0E0F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4343400" cy="284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>
            <a:extLst>
              <a:ext uri="{FF2B5EF4-FFF2-40B4-BE49-F238E27FC236}">
                <a16:creationId xmlns:a16="http://schemas.microsoft.com/office/drawing/2014/main" id="{1983644E-36E7-2FEA-4609-08791048C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Earthquakes</a:t>
            </a:r>
          </a:p>
        </p:txBody>
      </p:sp>
      <p:pic>
        <p:nvPicPr>
          <p:cNvPr id="456711" name="Picture 7">
            <a:extLst>
              <a:ext uri="{FF2B5EF4-FFF2-40B4-BE49-F238E27FC236}">
                <a16:creationId xmlns:a16="http://schemas.microsoft.com/office/drawing/2014/main" id="{D43637FD-9808-5F4F-D060-06556FE59BC1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163" y="1600200"/>
            <a:ext cx="286067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6712" name="Picture 8">
            <a:extLst>
              <a:ext uri="{FF2B5EF4-FFF2-40B4-BE49-F238E27FC236}">
                <a16:creationId xmlns:a16="http://schemas.microsoft.com/office/drawing/2014/main" id="{FE5C20BA-9206-8891-DBE8-0FE886D0B95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114800"/>
            <a:ext cx="1524000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6717" name="Rectangle 13">
            <a:extLst>
              <a:ext uri="{FF2B5EF4-FFF2-40B4-BE49-F238E27FC236}">
                <a16:creationId xmlns:a16="http://schemas.microsoft.com/office/drawing/2014/main" id="{ECDBC2E2-738C-81DB-C279-593163848F89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2800"/>
              <a:t>Plates moving in any direction causes earthquakes</a:t>
            </a:r>
          </a:p>
          <a:p>
            <a:r>
              <a:rPr lang="en-US" altLang="en-US" sz="2800"/>
              <a:t>The worst are caused by plates rubbing past each other as in C</a:t>
            </a:r>
          </a:p>
          <a:p>
            <a:r>
              <a:rPr lang="en-US" altLang="en-US" sz="2800"/>
              <a:t>This happens along the Californian coast</a:t>
            </a:r>
          </a:p>
        </p:txBody>
      </p:sp>
      <p:pic>
        <p:nvPicPr>
          <p:cNvPr id="456714" name="Picture 10">
            <a:extLst>
              <a:ext uri="{FF2B5EF4-FFF2-40B4-BE49-F238E27FC236}">
                <a16:creationId xmlns:a16="http://schemas.microsoft.com/office/drawing/2014/main" id="{2971F138-DD74-3AAF-54FB-AAA1CD35704D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114800"/>
            <a:ext cx="16129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>
            <a:extLst>
              <a:ext uri="{FF2B5EF4-FFF2-40B4-BE49-F238E27FC236}">
                <a16:creationId xmlns:a16="http://schemas.microsoft.com/office/drawing/2014/main" id="{FA6BF322-7532-0AD1-7365-A6ACBA3CC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 floor spreading</a:t>
            </a:r>
          </a:p>
        </p:txBody>
      </p:sp>
      <p:sp>
        <p:nvSpPr>
          <p:cNvPr id="440325" name="Rectangle 5">
            <a:extLst>
              <a:ext uri="{FF2B5EF4-FFF2-40B4-BE49-F238E27FC236}">
                <a16:creationId xmlns:a16="http://schemas.microsoft.com/office/drawing/2014/main" id="{2FC72BCC-983D-9984-9DD2-86FB80817EE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Large continents begin to crack and split apart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gaps fill with water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Small seas become oceans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mid ocean ridge continues to produce new crust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440326" name="Picture 6">
            <a:extLst>
              <a:ext uri="{FF2B5EF4-FFF2-40B4-BE49-F238E27FC236}">
                <a16:creationId xmlns:a16="http://schemas.microsoft.com/office/drawing/2014/main" id="{277BD7DB-C7B7-0E2A-FFBD-C0D71FA6D26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-10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>
            <a:extLst>
              <a:ext uri="{FF2B5EF4-FFF2-40B4-BE49-F238E27FC236}">
                <a16:creationId xmlns:a16="http://schemas.microsoft.com/office/drawing/2014/main" id="{2373DD4D-A355-7E02-D9B6-2FE195330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spread?</a:t>
            </a:r>
          </a:p>
        </p:txBody>
      </p:sp>
      <p:sp>
        <p:nvSpPr>
          <p:cNvPr id="439303" name="Rectangle 7">
            <a:extLst>
              <a:ext uri="{FF2B5EF4-FFF2-40B4-BE49-F238E27FC236}">
                <a16:creationId xmlns:a16="http://schemas.microsoft.com/office/drawing/2014/main" id="{DFAB421B-1BAC-7247-ECFB-8E0EC7F8E1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Why is the Atlantic still getting wider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 plates are pulled apart by convection currents in the mantle below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Caused by heat released from natural radioactive processes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At the mid Atlantic ridge molten rock from below rises up to fill the gap with new basaltic rock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439306" name="Picture 10">
            <a:extLst>
              <a:ext uri="{FF2B5EF4-FFF2-40B4-BE49-F238E27FC236}">
                <a16:creationId xmlns:a16="http://schemas.microsoft.com/office/drawing/2014/main" id="{C4033E6E-F1AE-70D3-1D17-5B443F547A4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5" y="1219200"/>
            <a:ext cx="3019425" cy="2552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07" name="Picture 11">
            <a:extLst>
              <a:ext uri="{FF2B5EF4-FFF2-40B4-BE49-F238E27FC236}">
                <a16:creationId xmlns:a16="http://schemas.microsoft.com/office/drawing/2014/main" id="{995AFFDF-838A-8D83-3B5A-F3E7EFCCAFFB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886200"/>
            <a:ext cx="3811588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95EC0828-F0F3-919F-5234-B86C431A4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evidence</a:t>
            </a:r>
          </a:p>
        </p:txBody>
      </p:sp>
      <p:sp>
        <p:nvSpPr>
          <p:cNvPr id="462855" name="Rectangle 7">
            <a:extLst>
              <a:ext uri="{FF2B5EF4-FFF2-40B4-BE49-F238E27FC236}">
                <a16:creationId xmlns:a16="http://schemas.microsoft.com/office/drawing/2014/main" id="{A52A1AA5-4E5D-0248-1185-3AFDAB6923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More evidence has been found for Wegeners theory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Earths North and South pole have flipped many times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These leaves magnetic ‘stripes’ in  rock containing iron minerals</a:t>
            </a:r>
          </a:p>
        </p:txBody>
      </p:sp>
      <p:pic>
        <p:nvPicPr>
          <p:cNvPr id="462857" name="Picture 9">
            <a:extLst>
              <a:ext uri="{FF2B5EF4-FFF2-40B4-BE49-F238E27FC236}">
                <a16:creationId xmlns:a16="http://schemas.microsoft.com/office/drawing/2014/main" id="{7E76D899-B580-AC1F-0E10-C5CF6223E48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447800"/>
            <a:ext cx="38100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905F0542-0F88-6A01-6B69-DDFA5B837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 the Earth must be growing?</a:t>
            </a:r>
          </a:p>
        </p:txBody>
      </p:sp>
      <p:sp>
        <p:nvSpPr>
          <p:cNvPr id="453636" name="Rectangle 4">
            <a:extLst>
              <a:ext uri="{FF2B5EF4-FFF2-40B4-BE49-F238E27FC236}">
                <a16:creationId xmlns:a16="http://schemas.microsoft.com/office/drawing/2014/main" id="{086D16D4-AE6A-A50F-C0B8-5D685C443C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Dense heavy oceanic crust can be subducted below less denser continental crust.</a:t>
            </a:r>
          </a:p>
          <a:p>
            <a:r>
              <a:rPr lang="en-US" altLang="en-US" sz="2400"/>
              <a:t>The friction melts rock</a:t>
            </a:r>
          </a:p>
          <a:p>
            <a:r>
              <a:rPr lang="en-US" altLang="en-US" sz="2400"/>
              <a:t>This magma rises through the crust to form new volcanoes</a:t>
            </a:r>
          </a:p>
          <a:p>
            <a:r>
              <a:rPr lang="en-US" altLang="en-US" sz="2400"/>
              <a:t>This is happening in South America (The Andes)</a:t>
            </a:r>
          </a:p>
        </p:txBody>
      </p:sp>
      <p:pic>
        <p:nvPicPr>
          <p:cNvPr id="453638" name="Picture 6">
            <a:extLst>
              <a:ext uri="{FF2B5EF4-FFF2-40B4-BE49-F238E27FC236}">
                <a16:creationId xmlns:a16="http://schemas.microsoft.com/office/drawing/2014/main" id="{19A1356C-6775-003B-0EA2-F5B243882190}"/>
              </a:ext>
            </a:extLst>
          </p:cNvPr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28750"/>
            <a:ext cx="3733800" cy="2005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3640" name="Picture 8">
            <a:extLst>
              <a:ext uri="{FF2B5EF4-FFF2-40B4-BE49-F238E27FC236}">
                <a16:creationId xmlns:a16="http://schemas.microsoft.com/office/drawing/2014/main" id="{2EE10521-6463-2A6C-53C0-EFC407BCF134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665538"/>
            <a:ext cx="3581400" cy="2430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C58125B2-70A4-7858-BD88-85D5FE54C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Continents Collide</a:t>
            </a:r>
          </a:p>
        </p:txBody>
      </p:sp>
      <p:sp>
        <p:nvSpPr>
          <p:cNvPr id="461829" name="Rectangle 5">
            <a:extLst>
              <a:ext uri="{FF2B5EF4-FFF2-40B4-BE49-F238E27FC236}">
                <a16:creationId xmlns:a16="http://schemas.microsoft.com/office/drawing/2014/main" id="{77F11CC0-623F-38A1-9EF0-EC4F0B933B0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/>
              <a:t>Eventually when plates move together the continental crust collides</a:t>
            </a:r>
          </a:p>
          <a:p>
            <a:r>
              <a:rPr lang="en-US" altLang="en-US" sz="2400"/>
              <a:t>The heat and pressure make metamorphic rock</a:t>
            </a:r>
          </a:p>
          <a:p>
            <a:r>
              <a:rPr lang="en-US" altLang="en-US" sz="2400"/>
              <a:t>It also pushes and folds the rocks into high mountains</a:t>
            </a:r>
          </a:p>
          <a:p>
            <a:r>
              <a:rPr lang="en-US" altLang="en-US" sz="2400"/>
              <a:t>The Himalayas rise to 8848m and are still growing today</a:t>
            </a:r>
          </a:p>
        </p:txBody>
      </p:sp>
      <p:pic>
        <p:nvPicPr>
          <p:cNvPr id="461830" name="Picture 6">
            <a:extLst>
              <a:ext uri="{FF2B5EF4-FFF2-40B4-BE49-F238E27FC236}">
                <a16:creationId xmlns:a16="http://schemas.microsoft.com/office/drawing/2014/main" id="{D929605A-C84A-EF04-CACD-0075CEC5A0C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" y="1600200"/>
            <a:ext cx="386715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ext Box 2">
            <a:extLst>
              <a:ext uri="{FF2B5EF4-FFF2-40B4-BE49-F238E27FC236}">
                <a16:creationId xmlns:a16="http://schemas.microsoft.com/office/drawing/2014/main" id="{399E80E7-99CD-3A0C-9E12-5C1980749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5" name="Rectangle 45">
            <a:extLst>
              <a:ext uri="{FF2B5EF4-FFF2-40B4-BE49-F238E27FC236}">
                <a16:creationId xmlns:a16="http://schemas.microsoft.com/office/drawing/2014/main" id="{3B4BC0B2-5DE0-A2F2-3716-265C706BF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Earth Structure</a:t>
            </a:r>
          </a:p>
        </p:txBody>
      </p:sp>
      <p:pic>
        <p:nvPicPr>
          <p:cNvPr id="409640" name="Picture 40">
            <a:extLst>
              <a:ext uri="{FF2B5EF4-FFF2-40B4-BE49-F238E27FC236}">
                <a16:creationId xmlns:a16="http://schemas.microsoft.com/office/drawing/2014/main" id="{7CB896E4-A2F3-A1FB-4956-AA561C65E6C9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600200"/>
            <a:ext cx="28956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1" name="Picture 41">
            <a:extLst>
              <a:ext uri="{FF2B5EF4-FFF2-40B4-BE49-F238E27FC236}">
                <a16:creationId xmlns:a16="http://schemas.microsoft.com/office/drawing/2014/main" id="{5FEC1F56-7699-97A8-9238-16713248E51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3924300"/>
            <a:ext cx="401955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6" name="Rectangle 46">
            <a:extLst>
              <a:ext uri="{FF2B5EF4-FFF2-40B4-BE49-F238E27FC236}">
                <a16:creationId xmlns:a16="http://schemas.microsoft.com/office/drawing/2014/main" id="{6ADBA6EA-EDA0-A8CC-DF22-9F9310481A96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2800"/>
              <a:t>Radius 6300-6400km</a:t>
            </a:r>
          </a:p>
          <a:p>
            <a:r>
              <a:rPr lang="en-US" altLang="en-US" sz="2800"/>
              <a:t>Thin crust</a:t>
            </a:r>
          </a:p>
          <a:p>
            <a:r>
              <a:rPr lang="en-US" altLang="en-US" sz="2800"/>
              <a:t>Mantle extends almost halfway to the centre</a:t>
            </a:r>
          </a:p>
          <a:p>
            <a:r>
              <a:rPr lang="en-US" altLang="en-US" sz="2800"/>
              <a:t>The core makes up the rest</a:t>
            </a:r>
          </a:p>
          <a:p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4" name="Rectangle 4">
            <a:extLst>
              <a:ext uri="{FF2B5EF4-FFF2-40B4-BE49-F238E27FC236}">
                <a16:creationId xmlns:a16="http://schemas.microsoft.com/office/drawing/2014/main" id="{0C5C43B3-9E2B-52BF-45BC-F6920CD2A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Composition</a:t>
            </a:r>
          </a:p>
        </p:txBody>
      </p:sp>
      <p:sp>
        <p:nvSpPr>
          <p:cNvPr id="419845" name="Rectangle 5">
            <a:extLst>
              <a:ext uri="{FF2B5EF4-FFF2-40B4-BE49-F238E27FC236}">
                <a16:creationId xmlns:a16="http://schemas.microsoft.com/office/drawing/2014/main" id="{55DD3EBF-7E3E-A4D8-2B34-26549D1B78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495800"/>
          </a:xfrm>
        </p:spPr>
        <p:txBody>
          <a:bodyPr/>
          <a:lstStyle/>
          <a:p>
            <a:r>
              <a:rPr lang="en-US" altLang="en-US" sz="2400"/>
              <a:t>Low density solid crust floating on an almost solid mantle</a:t>
            </a:r>
          </a:p>
          <a:p>
            <a:r>
              <a:rPr lang="en-US" altLang="en-US" sz="2400"/>
              <a:t>But overall the Earth is dense</a:t>
            </a:r>
          </a:p>
          <a:p>
            <a:r>
              <a:rPr lang="en-US" altLang="en-US" sz="2400"/>
              <a:t>The core must be very dense</a:t>
            </a:r>
          </a:p>
          <a:p>
            <a:r>
              <a:rPr lang="en-US" altLang="en-US" sz="2400"/>
              <a:t>Probably made of dense metals nickel and iron</a:t>
            </a:r>
          </a:p>
          <a:p>
            <a:r>
              <a:rPr lang="en-US" altLang="en-US" sz="2400"/>
              <a:t>Hot liquid outer core and solid inner core</a:t>
            </a:r>
          </a:p>
          <a:p>
            <a:endParaRPr lang="en-US" altLang="en-US" sz="2400"/>
          </a:p>
        </p:txBody>
      </p:sp>
      <p:pic>
        <p:nvPicPr>
          <p:cNvPr id="419847" name="Picture 7">
            <a:extLst>
              <a:ext uri="{FF2B5EF4-FFF2-40B4-BE49-F238E27FC236}">
                <a16:creationId xmlns:a16="http://schemas.microsoft.com/office/drawing/2014/main" id="{A4CCDDC0-008A-73CC-0CE1-50131DD9D6C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04975"/>
            <a:ext cx="3429000" cy="428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2" name="Rectangle 4">
            <a:extLst>
              <a:ext uri="{FF2B5EF4-FFF2-40B4-BE49-F238E27FC236}">
                <a16:creationId xmlns:a16="http://schemas.microsoft.com/office/drawing/2014/main" id="{86DCEC54-EDF3-7E31-F503-404A52317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Rock Cycle</a:t>
            </a:r>
          </a:p>
        </p:txBody>
      </p:sp>
      <p:pic>
        <p:nvPicPr>
          <p:cNvPr id="421895" name="Picture 7">
            <a:extLst>
              <a:ext uri="{FF2B5EF4-FFF2-40B4-BE49-F238E27FC236}">
                <a16:creationId xmlns:a16="http://schemas.microsoft.com/office/drawing/2014/main" id="{8A1F5A84-A53D-C160-667D-B3A5647B13D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7696200" cy="2701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1896" name="Rectangle 8">
            <a:extLst>
              <a:ext uri="{FF2B5EF4-FFF2-40B4-BE49-F238E27FC236}">
                <a16:creationId xmlns:a16="http://schemas.microsoft.com/office/drawing/2014/main" id="{9EBDAC12-1E5D-1DB5-A89F-F92CFA7E094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800600"/>
            <a:ext cx="8229600" cy="1295400"/>
          </a:xfrm>
        </p:spPr>
        <p:txBody>
          <a:bodyPr/>
          <a:lstStyle/>
          <a:p>
            <a:r>
              <a:rPr lang="en-US" altLang="en-US" sz="2400"/>
              <a:t>Weathering breaks down the rocks</a:t>
            </a:r>
          </a:p>
          <a:p>
            <a:r>
              <a:rPr lang="en-US" altLang="en-US" sz="2400"/>
              <a:t>Erosion wears them into smaller pieces as they are transported towards the 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>
            <a:extLst>
              <a:ext uri="{FF2B5EF4-FFF2-40B4-BE49-F238E27FC236}">
                <a16:creationId xmlns:a16="http://schemas.microsoft.com/office/drawing/2014/main" id="{5978FDB6-817F-B099-3B13-7C7231622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Deposition of sediments</a:t>
            </a:r>
          </a:p>
        </p:txBody>
      </p:sp>
      <p:sp>
        <p:nvSpPr>
          <p:cNvPr id="429060" name="Rectangle 4">
            <a:extLst>
              <a:ext uri="{FF2B5EF4-FFF2-40B4-BE49-F238E27FC236}">
                <a16:creationId xmlns:a16="http://schemas.microsoft.com/office/drawing/2014/main" id="{F45A9E37-A4F6-A65F-57F8-C7633740B4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Most sediments settle in water</a:t>
            </a:r>
          </a:p>
          <a:p>
            <a:r>
              <a:rPr lang="en-US" altLang="en-US" sz="2800"/>
              <a:t>Currents and waves form ripple marks</a:t>
            </a:r>
          </a:p>
          <a:p>
            <a:r>
              <a:rPr lang="en-US" altLang="en-US" sz="2800"/>
              <a:t>Evidence can be found for this in the rock</a:t>
            </a:r>
          </a:p>
          <a:p>
            <a:r>
              <a:rPr lang="en-US" altLang="en-US" sz="2800"/>
              <a:t>Ripple marks can be preserved in the rock</a:t>
            </a:r>
          </a:p>
        </p:txBody>
      </p:sp>
      <p:pic>
        <p:nvPicPr>
          <p:cNvPr id="429065" name="Picture 9">
            <a:extLst>
              <a:ext uri="{FF2B5EF4-FFF2-40B4-BE49-F238E27FC236}">
                <a16:creationId xmlns:a16="http://schemas.microsoft.com/office/drawing/2014/main" id="{D350998A-0899-545A-9803-950D8FBC8EE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8875" y="1600200"/>
            <a:ext cx="3395663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9066" name="Picture 10">
            <a:extLst>
              <a:ext uri="{FF2B5EF4-FFF2-40B4-BE49-F238E27FC236}">
                <a16:creationId xmlns:a16="http://schemas.microsoft.com/office/drawing/2014/main" id="{38FACE51-6619-A362-E943-75645AFB608A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886200"/>
            <a:ext cx="34290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8" name="Rectangle 8">
            <a:extLst>
              <a:ext uri="{FF2B5EF4-FFF2-40B4-BE49-F238E27FC236}">
                <a16:creationId xmlns:a16="http://schemas.microsoft.com/office/drawing/2014/main" id="{21325190-A970-5FAF-ADD5-BDB7C0DD1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Sedimentary rocks</a:t>
            </a:r>
          </a:p>
        </p:txBody>
      </p:sp>
      <p:sp>
        <p:nvSpPr>
          <p:cNvPr id="424969" name="Rectangle 9">
            <a:extLst>
              <a:ext uri="{FF2B5EF4-FFF2-40B4-BE49-F238E27FC236}">
                <a16:creationId xmlns:a16="http://schemas.microsoft.com/office/drawing/2014/main" id="{2F323FFD-B864-669A-8433-4B1AAD54A9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Grand Canyon</a:t>
            </a:r>
          </a:p>
          <a:p>
            <a:r>
              <a:rPr lang="en-US" altLang="en-US" sz="2800"/>
              <a:t>Youngest rocks at the top</a:t>
            </a:r>
          </a:p>
          <a:p>
            <a:r>
              <a:rPr lang="en-US" altLang="en-US" sz="2800"/>
              <a:t>Rocks and fossils older as you go down</a:t>
            </a:r>
          </a:p>
          <a:p>
            <a:endParaRPr lang="en-US" altLang="en-US" sz="2800"/>
          </a:p>
        </p:txBody>
      </p:sp>
      <p:pic>
        <p:nvPicPr>
          <p:cNvPr id="424973" name="Picture 13">
            <a:extLst>
              <a:ext uri="{FF2B5EF4-FFF2-40B4-BE49-F238E27FC236}">
                <a16:creationId xmlns:a16="http://schemas.microsoft.com/office/drawing/2014/main" id="{579AA65C-37F1-48B2-0D49-1A4927177A9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0386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6" name="Rectangle 4">
            <a:extLst>
              <a:ext uri="{FF2B5EF4-FFF2-40B4-BE49-F238E27FC236}">
                <a16:creationId xmlns:a16="http://schemas.microsoft.com/office/drawing/2014/main" id="{2587E24D-E44D-9FE4-57C2-A3BE00D35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Unstable Earth</a:t>
            </a:r>
          </a:p>
        </p:txBody>
      </p:sp>
      <p:sp>
        <p:nvSpPr>
          <p:cNvPr id="428039" name="Rectangle 7">
            <a:extLst>
              <a:ext uri="{FF2B5EF4-FFF2-40B4-BE49-F238E27FC236}">
                <a16:creationId xmlns:a16="http://schemas.microsoft.com/office/drawing/2014/main" id="{B11AC65D-CD2A-1279-113A-1AC058FF9B28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2800"/>
              <a:t>The Earths crust is subjected to huge forces</a:t>
            </a:r>
          </a:p>
          <a:p>
            <a:r>
              <a:rPr lang="en-US" altLang="en-US" sz="2800"/>
              <a:t>Very large forces can fracture the rock</a:t>
            </a:r>
          </a:p>
          <a:p>
            <a:r>
              <a:rPr lang="en-US" altLang="en-US" sz="2800"/>
              <a:t>This can be seen as fault lines in the rock layers</a:t>
            </a:r>
          </a:p>
        </p:txBody>
      </p:sp>
      <p:pic>
        <p:nvPicPr>
          <p:cNvPr id="428040" name="Picture 8">
            <a:extLst>
              <a:ext uri="{FF2B5EF4-FFF2-40B4-BE49-F238E27FC236}">
                <a16:creationId xmlns:a16="http://schemas.microsoft.com/office/drawing/2014/main" id="{65FEA434-080E-EF87-0366-A18D9D559C49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400" y="1600200"/>
            <a:ext cx="33782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8041" name="Picture 9">
            <a:extLst>
              <a:ext uri="{FF2B5EF4-FFF2-40B4-BE49-F238E27FC236}">
                <a16:creationId xmlns:a16="http://schemas.microsoft.com/office/drawing/2014/main" id="{5ABAC910-1086-28D4-0AE4-21FFBEBF6FB0}"/>
              </a:ext>
            </a:extLst>
          </p:cNvPr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057650"/>
            <a:ext cx="33528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Rectangle 4">
            <a:extLst>
              <a:ext uri="{FF2B5EF4-FFF2-40B4-BE49-F238E27FC236}">
                <a16:creationId xmlns:a16="http://schemas.microsoft.com/office/drawing/2014/main" id="{D2793401-DC09-C8B1-A12B-B7E39F8DF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Tilted and Folded</a:t>
            </a:r>
          </a:p>
        </p:txBody>
      </p:sp>
      <p:sp>
        <p:nvSpPr>
          <p:cNvPr id="432133" name="Rectangle 5">
            <a:extLst>
              <a:ext uri="{FF2B5EF4-FFF2-40B4-BE49-F238E27FC236}">
                <a16:creationId xmlns:a16="http://schemas.microsoft.com/office/drawing/2014/main" id="{15A478A6-108C-036E-76E8-BADEE5A121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Sedimentary rocks are often found tilted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They can also be folded by the huge forces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has happened at Lulworth cove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Sometimes the rock layers can even be turned upside down</a:t>
            </a:r>
          </a:p>
        </p:txBody>
      </p:sp>
      <p:pic>
        <p:nvPicPr>
          <p:cNvPr id="432136" name="Picture 8">
            <a:extLst>
              <a:ext uri="{FF2B5EF4-FFF2-40B4-BE49-F238E27FC236}">
                <a16:creationId xmlns:a16="http://schemas.microsoft.com/office/drawing/2014/main" id="{E94750C1-E379-0B5A-B92E-9CEDA2BDC435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4738" y="1600200"/>
            <a:ext cx="356552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2137" name="Picture 9">
            <a:extLst>
              <a:ext uri="{FF2B5EF4-FFF2-40B4-BE49-F238E27FC236}">
                <a16:creationId xmlns:a16="http://schemas.microsoft.com/office/drawing/2014/main" id="{3E99A55F-B157-2D51-ACE9-5137E527804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4288" y="3924300"/>
            <a:ext cx="314642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>
            <a:extLst>
              <a:ext uri="{FF2B5EF4-FFF2-40B4-BE49-F238E27FC236}">
                <a16:creationId xmlns:a16="http://schemas.microsoft.com/office/drawing/2014/main" id="{788E5A71-ED0F-31B2-61D6-465BEBD61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Alfred Wegener</a:t>
            </a:r>
          </a:p>
        </p:txBody>
      </p:sp>
      <p:sp>
        <p:nvSpPr>
          <p:cNvPr id="434180" name="Rectangle 4">
            <a:extLst>
              <a:ext uri="{FF2B5EF4-FFF2-40B4-BE49-F238E27FC236}">
                <a16:creationId xmlns:a16="http://schemas.microsoft.com/office/drawing/2014/main" id="{C8F83308-455D-81F3-8E48-2E18CF44AE1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Some people thought the Earth was shrinking and cracking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Wegener thought whole sections of the crust moved (plate tectonics)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Some people did not understand and thought the continents floated around in the oceans (continental drift)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He died before people accepted his ideas</a:t>
            </a:r>
          </a:p>
        </p:txBody>
      </p:sp>
      <p:pic>
        <p:nvPicPr>
          <p:cNvPr id="434184" name="Picture 8">
            <a:extLst>
              <a:ext uri="{FF2B5EF4-FFF2-40B4-BE49-F238E27FC236}">
                <a16:creationId xmlns:a16="http://schemas.microsoft.com/office/drawing/2014/main" id="{944C2CC5-FBFC-88B2-62EB-C79ADEB284F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962400"/>
            <a:ext cx="30448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4188" name="Picture 12">
            <a:extLst>
              <a:ext uri="{FF2B5EF4-FFF2-40B4-BE49-F238E27FC236}">
                <a16:creationId xmlns:a16="http://schemas.microsoft.com/office/drawing/2014/main" id="{91091594-514E-8343-72F2-2B08364B2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048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 uiExpand="1" build="p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567</Words>
  <Application>Microsoft Office PowerPoint</Application>
  <PresentationFormat>On-screen Show (4:3)</PresentationFormat>
  <Paragraphs>95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Wingdings</vt:lpstr>
      <vt:lpstr>Mountain Top</vt:lpstr>
      <vt:lpstr>Earth Materials – Geology Plate tectonics </vt:lpstr>
      <vt:lpstr>Earth Structure</vt:lpstr>
      <vt:lpstr>Composition</vt:lpstr>
      <vt:lpstr>Rock Cycle</vt:lpstr>
      <vt:lpstr>Deposition of sediments</vt:lpstr>
      <vt:lpstr>Sedimentary rocks</vt:lpstr>
      <vt:lpstr>Unstable Earth</vt:lpstr>
      <vt:lpstr>Tilted and Folded</vt:lpstr>
      <vt:lpstr>Alfred Wegener</vt:lpstr>
      <vt:lpstr>Tectonic plates</vt:lpstr>
      <vt:lpstr>Evidence</vt:lpstr>
      <vt:lpstr>Earthquakes</vt:lpstr>
      <vt:lpstr>Sea floor spreading</vt:lpstr>
      <vt:lpstr>Why spread?</vt:lpstr>
      <vt:lpstr>More evidence</vt:lpstr>
      <vt:lpstr>So the Earth must be growing?</vt:lpstr>
      <vt:lpstr>Continents Collide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materials</dc:title>
  <dc:creator>mike uren</dc:creator>
  <cp:lastModifiedBy>Nayan GRIFFITHS</cp:lastModifiedBy>
  <cp:revision>18</cp:revision>
  <cp:lastPrinted>1601-01-01T00:00:00Z</cp:lastPrinted>
  <dcterms:created xsi:type="dcterms:W3CDTF">2005-02-16T09:18:35Z</dcterms:created>
  <dcterms:modified xsi:type="dcterms:W3CDTF">2023-06-05T16:00:07Z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